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bin" panose="020B0604020202020204" charset="0"/>
      <p:regular r:id="rId9"/>
    </p:embeddedFont>
    <p:embeddedFont>
      <p:font typeface="Unbounde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94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16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SmartStock Inventory Optimization – Weekly Progress Update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32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Frontend Development Report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848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Presented by: Siva Teja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464362"/>
            <a:ext cx="5417344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5099" y="4473297"/>
            <a:ext cx="4195286" cy="3136583"/>
          </a:xfrm>
          <a:prstGeom prst="roundRect">
            <a:avLst>
              <a:gd name="adj" fmla="val 4664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4619" y="4473297"/>
            <a:ext cx="121920" cy="3136583"/>
          </a:xfrm>
          <a:prstGeom prst="roundRect">
            <a:avLst>
              <a:gd name="adj" fmla="val 27950"/>
            </a:avLst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1144191" y="4730948"/>
            <a:ext cx="3588544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Inventory Optimization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44191" y="5535335"/>
            <a:ext cx="3588544" cy="181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SmartStock is an advanced inventory optimization system specifically designed for retail environments, ensuring efficient stock management.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7557" y="4473297"/>
            <a:ext cx="4195286" cy="3136583"/>
          </a:xfrm>
          <a:prstGeom prst="roundRect">
            <a:avLst>
              <a:gd name="adj" fmla="val 4664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7077" y="4473297"/>
            <a:ext cx="121920" cy="3136583"/>
          </a:xfrm>
          <a:prstGeom prst="roundRect">
            <a:avLst>
              <a:gd name="adj" fmla="val 27950"/>
            </a:avLst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5566648" y="4730948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Features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566648" y="5201245"/>
            <a:ext cx="3588544" cy="181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functionalities include real-time stock monitoring, preventing Stockouts and overstocking products and powerful ML-based sales predictions.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014" y="4473297"/>
            <a:ext cx="4195286" cy="3136583"/>
          </a:xfrm>
          <a:prstGeom prst="roundRect">
            <a:avLst>
              <a:gd name="adj" fmla="val 4664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534" y="4473297"/>
            <a:ext cx="121920" cy="3136583"/>
          </a:xfrm>
          <a:prstGeom prst="roundRect">
            <a:avLst>
              <a:gd name="adj" fmla="val 27950"/>
            </a:avLst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9989106" y="4730948"/>
            <a:ext cx="2968585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Robust Tech Stack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989106" y="5201245"/>
            <a:ext cx="3588544" cy="181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 on a modern technology stack featuring React.js for the frontend, a Python backend, a scalable database, and integrated machine learning models.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2936B9-9556-7AD9-E211-D37845235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397" y="7746087"/>
            <a:ext cx="2172003" cy="3816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3709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Work Completed This Week: Frontend Progress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4487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0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My Contribution:</a:t>
            </a:r>
            <a:endParaRPr lang="en-US" sz="2650" u="sng" dirty="0"/>
          </a:p>
        </p:txBody>
      </p:sp>
      <p:sp>
        <p:nvSpPr>
          <p:cNvPr id="5" name="Text 2"/>
          <p:cNvSpPr/>
          <p:nvPr/>
        </p:nvSpPr>
        <p:spPr>
          <a:xfrm>
            <a:off x="837724" y="45261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the </a:t>
            </a:r>
            <a:r>
              <a:rPr lang="en-US" sz="18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Products Page UI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focusing on intuitive layout.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9928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Constructed the </a:t>
            </a:r>
            <a:r>
              <a:rPr lang="en-US" sz="18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Predictions Page UI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45961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seamless navigation pathways, ensuring a smooth user journey between core application pages.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30936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Ensured consistent styling across all developed interfaces.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957" y="597098"/>
            <a:ext cx="8042553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UI Pages Developed: A Visual Tour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04957" y="1451134"/>
            <a:ext cx="1342048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We've made significant strides in building out the core user interfaces for SmartStock.</a:t>
            </a:r>
            <a:endParaRPr lang="en-US" sz="135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C83920-7C77-0481-B4F2-B0ABC6DE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2" y="1918954"/>
            <a:ext cx="4414318" cy="29429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3848AB1-9F23-2F41-7C1E-FF54027A1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109" y="7465162"/>
            <a:ext cx="2172003" cy="7144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756F8B1-85F3-0EAB-CE5F-0672B1A27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454" y="1807935"/>
            <a:ext cx="8094990" cy="30539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C0FE284-9D34-7A1D-AFEB-1D470EE41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922" y="5100595"/>
            <a:ext cx="9166301" cy="2942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64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2730222"/>
            <a:ext cx="9240560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Highlights &amp; Best Practices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6150" y="3524845"/>
            <a:ext cx="6599634" cy="2016085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5" name="Shape 2"/>
          <p:cNvSpPr/>
          <p:nvPr/>
        </p:nvSpPr>
        <p:spPr>
          <a:xfrm>
            <a:off x="804982" y="3703677"/>
            <a:ext cx="536734" cy="536734"/>
          </a:xfrm>
          <a:prstGeom prst="roundRect">
            <a:avLst>
              <a:gd name="adj" fmla="val 17034668"/>
            </a:avLst>
          </a:prstGeom>
          <a:solidFill>
            <a:srgbClr val="0A988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619" y="3851196"/>
            <a:ext cx="241459" cy="2414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4982" y="4419243"/>
            <a:ext cx="274867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Modular Components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804982" y="4789646"/>
            <a:ext cx="624197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Utilized reusable React components for each page, promoting maintainability and scalability across the application.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404616" y="3524845"/>
            <a:ext cx="6599634" cy="2016085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0" name="Shape 6"/>
          <p:cNvSpPr/>
          <p:nvPr/>
        </p:nvSpPr>
        <p:spPr>
          <a:xfrm>
            <a:off x="7583448" y="3703677"/>
            <a:ext cx="536734" cy="536734"/>
          </a:xfrm>
          <a:prstGeom prst="roundRect">
            <a:avLst>
              <a:gd name="adj" fmla="val 17034668"/>
            </a:avLst>
          </a:prstGeom>
          <a:solidFill>
            <a:srgbClr val="0A988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1085" y="3851196"/>
            <a:ext cx="241459" cy="2414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83448" y="4419243"/>
            <a:ext cx="2104906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Efficient Routing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583448" y="4789646"/>
            <a:ext cx="624197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robust routing with React Router to manage navigation states and user flows seamlessly.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26150" y="5719763"/>
            <a:ext cx="6599634" cy="2016085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5" name="Shape 10"/>
          <p:cNvSpPr/>
          <p:nvPr/>
        </p:nvSpPr>
        <p:spPr>
          <a:xfrm>
            <a:off x="804982" y="5898594"/>
            <a:ext cx="536734" cy="536734"/>
          </a:xfrm>
          <a:prstGeom prst="roundRect">
            <a:avLst>
              <a:gd name="adj" fmla="val 17034668"/>
            </a:avLst>
          </a:prstGeom>
          <a:solidFill>
            <a:srgbClr val="0A988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619" y="6046113"/>
            <a:ext cx="241459" cy="24145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04982" y="6614160"/>
            <a:ext cx="2294692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Clean UI Structure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804982" y="6984563"/>
            <a:ext cx="624197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a pristine UI foundation, perfectly poised for streamlined backend integration and data population.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404616" y="5719763"/>
            <a:ext cx="6599634" cy="2016085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20" name="Shape 14"/>
          <p:cNvSpPr/>
          <p:nvPr/>
        </p:nvSpPr>
        <p:spPr>
          <a:xfrm>
            <a:off x="7583448" y="5898594"/>
            <a:ext cx="536734" cy="536734"/>
          </a:xfrm>
          <a:prstGeom prst="roundRect">
            <a:avLst>
              <a:gd name="adj" fmla="val 17034668"/>
            </a:avLst>
          </a:prstGeom>
          <a:solidFill>
            <a:srgbClr val="0A988B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1085" y="6046113"/>
            <a:ext cx="241459" cy="24145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83448" y="6614160"/>
            <a:ext cx="2929652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Organized Architecture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7583448" y="6984563"/>
            <a:ext cx="624197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Established a clear and logical folder and component architecture, ensuring project clarity and efficient collaboration.</a:t>
            </a:r>
            <a:endParaRPr lang="en-US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D3E14D-BF4B-92AF-76DD-A12305A52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5153" y="7747134"/>
            <a:ext cx="2172003" cy="4824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552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837724" y="26074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6175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3529213"/>
            <a:ext cx="627602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Questions &amp; Discussion</a:t>
            </a:r>
            <a:endParaRPr lang="en-US" sz="3500" dirty="0"/>
          </a:p>
        </p:txBody>
      </p:sp>
      <p:sp>
        <p:nvSpPr>
          <p:cNvPr id="6" name="Text 4"/>
          <p:cNvSpPr/>
          <p:nvPr/>
        </p:nvSpPr>
        <p:spPr>
          <a:xfrm>
            <a:off x="837724" y="50714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39177" y="446163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appreciate your time and attention to our weekly progress. We're excited about the future of SmartStock and welcome any questions or feedback you may have.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CD4F1-EFD8-0BDC-BD13-1E0C7520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066" y="7509564"/>
            <a:ext cx="2172003" cy="714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277</Words>
  <Application>Microsoft Office PowerPoint</Application>
  <PresentationFormat>Custom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Unbounded</vt:lpstr>
      <vt:lpstr>Arial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Sivateja somisetty</cp:lastModifiedBy>
  <cp:revision>3</cp:revision>
  <dcterms:created xsi:type="dcterms:W3CDTF">2025-11-20T10:27:47Z</dcterms:created>
  <dcterms:modified xsi:type="dcterms:W3CDTF">2025-11-20T10:40:37Z</dcterms:modified>
</cp:coreProperties>
</file>